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1" r:id="rId4"/>
    <p:sldId id="270" r:id="rId5"/>
    <p:sldId id="273" r:id="rId6"/>
    <p:sldId id="269" r:id="rId7"/>
    <p:sldId id="268" r:id="rId8"/>
    <p:sldId id="267" r:id="rId9"/>
    <p:sldId id="275" r:id="rId10"/>
    <p:sldId id="274" r:id="rId11"/>
    <p:sldId id="266" r:id="rId12"/>
    <p:sldId id="276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D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ikefinley@TheCrazyManinthePinkWi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Financial Literacy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2DC7"/>
                </a:solidFill>
              </a:rPr>
              <a:t>The Journey</a:t>
            </a:r>
            <a:endParaRPr lang="en-US" sz="4000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65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I am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Education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ACTION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Keep Doing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425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Just say NO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Patience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Freedom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330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Live YOUR Dream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6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Give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6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Happiness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6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FF2DC7"/>
                </a:solidFill>
              </a:rPr>
              <a:t>The Journey of Financial Literacy</a:t>
            </a:r>
            <a:endParaRPr lang="en-US" u="sng" dirty="0">
              <a:solidFill>
                <a:srgbClr val="FF2DC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663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2DC7"/>
                </a:solidFill>
              </a:rPr>
              <a:t>I am					Patience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2DC7"/>
                </a:solidFill>
              </a:rPr>
              <a:t>Knowledge			Freedom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2DC7"/>
                </a:solidFill>
              </a:rPr>
              <a:t>ACTION				Live Your Dream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2DC7"/>
                </a:solidFill>
              </a:rPr>
              <a:t>Keep Doing			Give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2DC7"/>
                </a:solidFill>
              </a:rPr>
              <a:t>Just say NO			Happiness</a:t>
            </a:r>
            <a:endParaRPr lang="en-US" sz="4000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731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FF2DC7"/>
                </a:solidFill>
              </a:rPr>
              <a:t>Questions?</a:t>
            </a:r>
            <a:endParaRPr lang="en-US" u="sng" dirty="0">
              <a:solidFill>
                <a:srgbClr val="FF2DC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66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2DC7"/>
                </a:solidFill>
              </a:rPr>
              <a:t>The Snickers Problem</a:t>
            </a:r>
            <a:endParaRPr lang="en-US" sz="7200" dirty="0">
              <a:solidFill>
                <a:srgbClr val="FF2DC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014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1375" r="-21375"/>
          <a:stretch>
            <a:fillRect/>
          </a:stretch>
        </p:blipFill>
        <p:spPr>
          <a:xfrm>
            <a:off x="1574800" y="417513"/>
            <a:ext cx="6345238" cy="4178300"/>
          </a:xfrm>
        </p:spPr>
      </p:pic>
      <p:sp>
        <p:nvSpPr>
          <p:cNvPr id="5" name="TextBox 4"/>
          <p:cNvSpPr txBox="1"/>
          <p:nvPr/>
        </p:nvSpPr>
        <p:spPr>
          <a:xfrm>
            <a:off x="3057747" y="4913194"/>
            <a:ext cx="2188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</a:t>
            </a:r>
            <a:r>
              <a:rPr lang="en-US" sz="4000" dirty="0" smtClean="0"/>
              <a:t>  </a:t>
            </a:r>
            <a:r>
              <a:rPr lang="en-US" sz="6000" dirty="0" smtClean="0">
                <a:solidFill>
                  <a:srgbClr val="FF2DC7"/>
                </a:solidFill>
              </a:rPr>
              <a:t>I </a:t>
            </a:r>
            <a:r>
              <a:rPr lang="en-US" sz="6000" dirty="0" smtClean="0">
                <a:solidFill>
                  <a:srgbClr val="FF2DC7"/>
                </a:solidFill>
              </a:rPr>
              <a:t>am</a:t>
            </a:r>
            <a:endParaRPr lang="en-US" sz="6000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24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2DC7"/>
                </a:solidFill>
              </a:rPr>
              <a:t>Website: </a:t>
            </a:r>
            <a:r>
              <a:rPr lang="en-US" sz="2800" dirty="0" err="1" smtClean="0">
                <a:solidFill>
                  <a:srgbClr val="FF2DC7"/>
                </a:solidFill>
              </a:rPr>
              <a:t>TheCrazyManinthePinkWig.com</a:t>
            </a:r>
            <a:endParaRPr lang="en-US" sz="2800" dirty="0" smtClean="0">
              <a:solidFill>
                <a:srgbClr val="FF2DC7"/>
              </a:solidFill>
            </a:endParaRPr>
          </a:p>
          <a:p>
            <a:endParaRPr lang="en-US" sz="2800" dirty="0">
              <a:solidFill>
                <a:srgbClr val="FF2DC7"/>
              </a:solidFill>
            </a:endParaRPr>
          </a:p>
          <a:p>
            <a:r>
              <a:rPr lang="en-US" sz="2800" dirty="0" smtClean="0">
                <a:solidFill>
                  <a:srgbClr val="FF2DC7"/>
                </a:solidFill>
              </a:rPr>
              <a:t>E-mail: </a:t>
            </a:r>
            <a:r>
              <a:rPr lang="en-US" sz="2800" dirty="0" smtClean="0">
                <a:solidFill>
                  <a:srgbClr val="FF2DC7"/>
                </a:solidFill>
                <a:hlinkClick r:id="rId2"/>
              </a:rPr>
              <a:t>mikefinley@TheCrazyManinthePinkWig.com</a:t>
            </a:r>
            <a:endParaRPr lang="en-US" sz="2800" dirty="0" smtClean="0">
              <a:solidFill>
                <a:srgbClr val="FF2DC7"/>
              </a:solidFill>
            </a:endParaRPr>
          </a:p>
          <a:p>
            <a:endParaRPr lang="en-US" sz="2800" dirty="0">
              <a:solidFill>
                <a:srgbClr val="FF2DC7"/>
              </a:solidFill>
            </a:endParaRPr>
          </a:p>
          <a:p>
            <a:r>
              <a:rPr lang="en-US" sz="2800" dirty="0" smtClean="0">
                <a:solidFill>
                  <a:srgbClr val="FF2DC7"/>
                </a:solidFill>
              </a:rPr>
              <a:t>Phone: 580-483-5811</a:t>
            </a:r>
            <a:endParaRPr lang="en-US" sz="2800" dirty="0">
              <a:solidFill>
                <a:srgbClr val="FF2D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103</TotalTime>
  <Words>52</Words>
  <Application>Microsoft Macintosh PowerPoint</Application>
  <PresentationFormat>On-screen Show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 Black </vt:lpstr>
      <vt:lpstr>Financial Literacy</vt:lpstr>
      <vt:lpstr>I am</vt:lpstr>
      <vt:lpstr>Education</vt:lpstr>
      <vt:lpstr>ACTION</vt:lpstr>
      <vt:lpstr>Keep Doing</vt:lpstr>
      <vt:lpstr>Just say NO</vt:lpstr>
      <vt:lpstr>Patience</vt:lpstr>
      <vt:lpstr>Freedom</vt:lpstr>
      <vt:lpstr>Live YOUR Dream</vt:lpstr>
      <vt:lpstr>Give</vt:lpstr>
      <vt:lpstr>Happiness</vt:lpstr>
      <vt:lpstr>The Journey of Financial Literacy</vt:lpstr>
      <vt:lpstr>Questions?</vt:lpstr>
      <vt:lpstr>The Snickers Problem</vt:lpstr>
      <vt:lpstr>PowerPoint Presentation</vt:lpstr>
      <vt:lpstr>PowerPoint Presentation</vt:lpstr>
    </vt:vector>
  </TitlesOfParts>
  <Company>University of Northern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Literacy</dc:title>
  <dc:creator>Michael Finley</dc:creator>
  <cp:lastModifiedBy>Michael Finley</cp:lastModifiedBy>
  <cp:revision>9</cp:revision>
  <dcterms:created xsi:type="dcterms:W3CDTF">2012-05-21T15:57:44Z</dcterms:created>
  <dcterms:modified xsi:type="dcterms:W3CDTF">2012-05-29T15:12:00Z</dcterms:modified>
</cp:coreProperties>
</file>